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140FB9-8B21-4850-B54E-2C18C6E8A6F3}" type="datetimeFigureOut">
              <a:rPr lang="es-ES" smtClean="0"/>
              <a:t>18/08/2015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D3C3DD0-EEF4-4995-B35D-F6D1558EF7A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7200" b="1" dirty="0" smtClean="0">
                <a:solidFill>
                  <a:srgbClr val="7030A0"/>
                </a:solidFill>
              </a:rPr>
              <a:t>OPRAH WINFREY</a:t>
            </a:r>
            <a:endParaRPr lang="es-ES" sz="7200" b="1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POR:</a:t>
            </a:r>
          </a:p>
          <a:p>
            <a:pPr marL="342900" indent="-342900">
              <a:buFont typeface="Arial" charset="0"/>
              <a:buChar char="•"/>
            </a:pPr>
            <a:r>
              <a:rPr lang="es-ES" dirty="0" smtClean="0"/>
              <a:t>Juliana Reyes Montoya</a:t>
            </a:r>
          </a:p>
          <a:p>
            <a:pPr marL="342900" indent="-342900">
              <a:buFont typeface="Arial" charset="0"/>
              <a:buChar char="•"/>
            </a:pPr>
            <a:r>
              <a:rPr lang="es-ES" dirty="0" smtClean="0"/>
              <a:t>Manuela Llano Robledo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672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 Justin Bieb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33670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97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 Hugh Jackm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552727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54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 Whitney Houst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192687" cy="4680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35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 los Obam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55272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86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965245" cy="1202485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solidFill>
                  <a:srgbClr val="7030A0"/>
                </a:solidFill>
              </a:rPr>
              <a:t>THANK YOU!</a:t>
            </a:r>
            <a:endParaRPr lang="es-E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524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g.cdn.ecn.cl/tv-internacional/files/2015/08/oprah-tour-bio-1-949x5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912768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089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diariofemenino.com/images/galeria/12000/12187_la-infancia-de-oprah-winfre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62473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472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milenio.com/hey/cine/Oprah_Winfrey_MILIMA20150207_0097_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3168352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ttp://www.hola.com/imagenes/famosos/2010102846218/victoria/beckham/oprah/0-153-113/oprah2-z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280831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86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41.media.tumblr.com/59496903f64ad02ec5df7532655a3b95/tumblr_mwkpm3iOAL1rf9hn3o1_r1_12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622639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ttp://wagggsworld.org/shared/uploads/img/medalfre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168352" cy="3816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653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 Michael Jacks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8072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41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 Elizabeth Tayl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33670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600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 Tom Cruis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976664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49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on Celine D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69674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32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</TotalTime>
  <Words>13</Words>
  <Application>Microsoft Office PowerPoint</Application>
  <PresentationFormat>Presentación en pantalla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Chincheta</vt:lpstr>
      <vt:lpstr>OPRAH WINFREY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OPRAH WINFREY</dc:title>
  <dc:creator>Montoya</dc:creator>
  <cp:lastModifiedBy>Montoya</cp:lastModifiedBy>
  <cp:revision>2</cp:revision>
  <dcterms:created xsi:type="dcterms:W3CDTF">2015-08-18T18:10:36Z</dcterms:created>
  <dcterms:modified xsi:type="dcterms:W3CDTF">2015-08-18T18:22:01Z</dcterms:modified>
</cp:coreProperties>
</file>